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一、调出店操作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71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4990"/>
            <a:ext cx="9144000" cy="458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128" y="1709497"/>
            <a:ext cx="5153744" cy="343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3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3209"/>
            <a:ext cx="9144000" cy="48115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489159"/>
            <a:ext cx="692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保存（</a:t>
            </a:r>
            <a:r>
              <a:rPr lang="zh-CN" altLang="en-US" b="1" dirty="0" smtClean="0">
                <a:solidFill>
                  <a:srgbClr val="0070C0"/>
                </a:solidFill>
              </a:rPr>
              <a:t>不要先提交</a:t>
            </a:r>
            <a:r>
              <a:rPr lang="zh-CN" altLang="en-US" b="1" dirty="0" smtClean="0">
                <a:solidFill>
                  <a:srgbClr val="FF0000"/>
                </a:solidFill>
              </a:rPr>
              <a:t>），和调出店核对一下数量和金额，确保无误。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77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4990"/>
            <a:ext cx="9144000" cy="45880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19672" y="692696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调出店金额和数量和你们做的单子一致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695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09" y="2185814"/>
            <a:ext cx="8821381" cy="24863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1484784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/>
              <a:t>提交确认，单据生成。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2909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7125"/>
            <a:ext cx="9144000" cy="4603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548680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调出店</a:t>
            </a:r>
            <a:r>
              <a:rPr lang="zh-CN" altLang="en-US" sz="2400" dirty="0" smtClean="0"/>
              <a:t>在返仓管理里先做返仓单（</a:t>
            </a:r>
            <a:r>
              <a:rPr lang="zh-CN" altLang="en-US" sz="2400" dirty="0" smtClean="0">
                <a:solidFill>
                  <a:srgbClr val="FF0000"/>
                </a:solidFill>
              </a:rPr>
              <a:t>不要提交，保存就行）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48013" y="5873869"/>
            <a:ext cx="6647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这样做的目的是为了调入店生成调拨以后，调出店系统库存不足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5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6673"/>
            <a:ext cx="9144000" cy="34646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980728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做完一张单子后（你要调给某家店的所有商品），导出！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5352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5162"/>
            <a:ext cx="9144000" cy="47661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48013" y="648459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只</a:t>
            </a:r>
            <a:r>
              <a:rPr lang="zh-CN" altLang="en-US" sz="2400" dirty="0" smtClean="0"/>
              <a:t>留“条码”和“返仓数量”两列，发给调入店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30643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二、调入店操作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19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186"/>
            <a:ext cx="9144000" cy="48001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41519" y="908720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调入店新建一个调拨单，点下载模板。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509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0234"/>
          <a:stretch/>
        </p:blipFill>
        <p:spPr>
          <a:xfrm>
            <a:off x="1947496" y="1261760"/>
            <a:ext cx="5249008" cy="302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43808" y="692696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如图，这个是下载下来的模板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608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" b="21916"/>
          <a:stretch/>
        </p:blipFill>
        <p:spPr>
          <a:xfrm>
            <a:off x="2104680" y="1484784"/>
            <a:ext cx="4934639" cy="471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9592" y="653157"/>
            <a:ext cx="758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将调出店发给你的表里面的条码和数量粘贴到这里，</a:t>
            </a:r>
            <a:r>
              <a:rPr lang="zh-CN" altLang="en-US" b="1" dirty="0" smtClean="0">
                <a:solidFill>
                  <a:srgbClr val="FF0000"/>
                </a:solidFill>
              </a:rPr>
              <a:t>保存（这个很关键）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7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9795"/>
            <a:ext cx="9144000" cy="45384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3688" y="4859868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导入你刚才保存的文件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910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165</Words>
  <Application>Microsoft Office PowerPoint</Application>
  <PresentationFormat>全屏显示(4:3)</PresentationFormat>
  <Paragraphs>13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一、调出店操作</vt:lpstr>
      <vt:lpstr>PowerPoint 演示文稿</vt:lpstr>
      <vt:lpstr>PowerPoint 演示文稿</vt:lpstr>
      <vt:lpstr>PowerPoint 演示文稿</vt:lpstr>
      <vt:lpstr>二、调入店操作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huangzhiyong</dc:creator>
  <cp:lastModifiedBy>xtzj</cp:lastModifiedBy>
  <cp:revision>4</cp:revision>
  <dcterms:created xsi:type="dcterms:W3CDTF">2020-08-19T09:23:11Z</dcterms:created>
  <dcterms:modified xsi:type="dcterms:W3CDTF">2020-08-19T09:46:08Z</dcterms:modified>
</cp:coreProperties>
</file>