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60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9F2A8-9535-4F1B-B871-C1F25348FD92}" type="datetimeFigureOut">
              <a:rPr lang="zh-CN" altLang="en-US" smtClean="0"/>
              <a:t>2020/6/30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1A80D-F592-4916-90FE-6845BBBC84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2058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9F2A8-9535-4F1B-B871-C1F25348FD92}" type="datetimeFigureOut">
              <a:rPr lang="zh-CN" altLang="en-US" smtClean="0"/>
              <a:t>2020/6/30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1A80D-F592-4916-90FE-6845BBBC84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5045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9F2A8-9535-4F1B-B871-C1F25348FD92}" type="datetimeFigureOut">
              <a:rPr lang="zh-CN" altLang="en-US" smtClean="0"/>
              <a:t>2020/6/30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1A80D-F592-4916-90FE-6845BBBC84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1747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9F2A8-9535-4F1B-B871-C1F25348FD92}" type="datetimeFigureOut">
              <a:rPr lang="zh-CN" altLang="en-US" smtClean="0"/>
              <a:t>2020/6/30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1A80D-F592-4916-90FE-6845BBBC84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6730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9F2A8-9535-4F1B-B871-C1F25348FD92}" type="datetimeFigureOut">
              <a:rPr lang="zh-CN" altLang="en-US" smtClean="0"/>
              <a:t>2020/6/30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1A80D-F592-4916-90FE-6845BBBC84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5743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9F2A8-9535-4F1B-B871-C1F25348FD92}" type="datetimeFigureOut">
              <a:rPr lang="zh-CN" altLang="en-US" smtClean="0"/>
              <a:t>2020/6/30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1A80D-F592-4916-90FE-6845BBBC84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8466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9F2A8-9535-4F1B-B871-C1F25348FD92}" type="datetimeFigureOut">
              <a:rPr lang="zh-CN" altLang="en-US" smtClean="0"/>
              <a:t>2020/6/30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1A80D-F592-4916-90FE-6845BBBC84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7070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9F2A8-9535-4F1B-B871-C1F25348FD92}" type="datetimeFigureOut">
              <a:rPr lang="zh-CN" altLang="en-US" smtClean="0"/>
              <a:t>2020/6/30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1A80D-F592-4916-90FE-6845BBBC84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6049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9F2A8-9535-4F1B-B871-C1F25348FD92}" type="datetimeFigureOut">
              <a:rPr lang="zh-CN" altLang="en-US" smtClean="0"/>
              <a:t>2020/6/30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1A80D-F592-4916-90FE-6845BBBC84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8574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9F2A8-9535-4F1B-B871-C1F25348FD92}" type="datetimeFigureOut">
              <a:rPr lang="zh-CN" altLang="en-US" smtClean="0"/>
              <a:t>2020/6/30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1A80D-F592-4916-90FE-6845BBBC84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0824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9F2A8-9535-4F1B-B871-C1F25348FD92}" type="datetimeFigureOut">
              <a:rPr lang="zh-CN" altLang="en-US" smtClean="0"/>
              <a:t>2020/6/30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1A80D-F592-4916-90FE-6845BBBC84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7776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9F2A8-9535-4F1B-B871-C1F25348FD92}" type="datetimeFigureOut">
              <a:rPr lang="zh-CN" altLang="en-US" smtClean="0"/>
              <a:t>2020/6/30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1A80D-F592-4916-90FE-6845BBBC84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7189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73613" y="2204864"/>
            <a:ext cx="78021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dirty="0" smtClean="0"/>
              <a:t>新调拨流程系统操作说明</a:t>
            </a:r>
            <a:endParaRPr lang="zh-CN" altLang="en-US" sz="5400" dirty="0"/>
          </a:p>
        </p:txBody>
      </p:sp>
    </p:spTree>
    <p:extLst>
      <p:ext uri="{BB962C8B-B14F-4D97-AF65-F5344CB8AC3E}">
        <p14:creationId xmlns:p14="http://schemas.microsoft.com/office/powerpoint/2010/main" val="125599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2348880"/>
            <a:ext cx="64171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dirty="0" smtClean="0"/>
              <a:t>三、调入店调拨入库</a:t>
            </a:r>
            <a:endParaRPr lang="zh-CN" altLang="en-US" sz="5400" dirty="0"/>
          </a:p>
        </p:txBody>
      </p:sp>
    </p:spTree>
    <p:extLst>
      <p:ext uri="{BB962C8B-B14F-4D97-AF65-F5344CB8AC3E}">
        <p14:creationId xmlns:p14="http://schemas.microsoft.com/office/powerpoint/2010/main" val="155178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3150"/>
            <a:ext cx="9144000" cy="47117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07086" y="404664"/>
            <a:ext cx="59298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/>
              <a:t>在调拨管理里找到对应的调拨单</a:t>
            </a:r>
            <a:endParaRPr lang="zh-CN" altLang="en-US" sz="3200" dirty="0"/>
          </a:p>
        </p:txBody>
      </p:sp>
      <p:sp>
        <p:nvSpPr>
          <p:cNvPr id="5" name="下箭头 4"/>
          <p:cNvSpPr/>
          <p:nvPr/>
        </p:nvSpPr>
        <p:spPr>
          <a:xfrm>
            <a:off x="6804248" y="1412776"/>
            <a:ext cx="144016" cy="36004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7098332" y="2636912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点收货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65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3150"/>
            <a:ext cx="9144000" cy="471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97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93117"/>
            <a:ext cx="9144000" cy="327176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11760" y="764704"/>
            <a:ext cx="41344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dirty="0" smtClean="0"/>
              <a:t>调入店库存增加</a:t>
            </a:r>
            <a:endParaRPr lang="zh-CN" altLang="en-US" sz="4400" dirty="0"/>
          </a:p>
        </p:txBody>
      </p:sp>
    </p:spTree>
    <p:extLst>
      <p:ext uri="{BB962C8B-B14F-4D97-AF65-F5344CB8AC3E}">
        <p14:creationId xmlns:p14="http://schemas.microsoft.com/office/powerpoint/2010/main" val="52502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1556792"/>
            <a:ext cx="48013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 smtClean="0"/>
              <a:t>至此，调拨流程结束。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838758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9792" y="2384013"/>
            <a:ext cx="3416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 smtClean="0"/>
              <a:t>一、调入店申请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80926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3150"/>
            <a:ext cx="9144000" cy="471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69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3150"/>
            <a:ext cx="9144000" cy="471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27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2492895"/>
            <a:ext cx="41344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dirty="0" smtClean="0"/>
              <a:t>二、调出店发货</a:t>
            </a:r>
            <a:endParaRPr lang="zh-CN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93536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3150"/>
            <a:ext cx="9144000" cy="4711700"/>
          </a:xfrm>
          <a:prstGeom prst="rect">
            <a:avLst/>
          </a:prstGeom>
        </p:spPr>
      </p:pic>
      <p:sp>
        <p:nvSpPr>
          <p:cNvPr id="3" name="上箭头 2"/>
          <p:cNvSpPr/>
          <p:nvPr/>
        </p:nvSpPr>
        <p:spPr>
          <a:xfrm>
            <a:off x="6912267" y="2636912"/>
            <a:ext cx="144000" cy="432048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545686" y="309846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点查询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97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3150"/>
            <a:ext cx="9144000" cy="471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77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3150"/>
            <a:ext cx="9144000" cy="471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09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60848"/>
            <a:ext cx="9144000" cy="34141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33007" y="1052736"/>
            <a:ext cx="38779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/>
              <a:t>调出店发货后减库存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63267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53</Words>
  <Application>Microsoft Office PowerPoint</Application>
  <PresentationFormat>全屏显示(4:3)</PresentationFormat>
  <Paragraphs>10</Paragraphs>
  <Slides>14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5" baseType="lpstr"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xtzj</dc:creator>
  <cp:lastModifiedBy>xtzj</cp:lastModifiedBy>
  <cp:revision>3</cp:revision>
  <dcterms:created xsi:type="dcterms:W3CDTF">2020-06-30T09:19:15Z</dcterms:created>
  <dcterms:modified xsi:type="dcterms:W3CDTF">2020-06-30T09:40:45Z</dcterms:modified>
</cp:coreProperties>
</file>