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205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04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174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673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74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46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07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604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57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82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77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9F2A8-9535-4F1B-B871-C1F25348FD92}" type="datetimeFigureOut">
              <a:rPr lang="zh-CN" altLang="en-US" smtClean="0"/>
              <a:t>2020/6/30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1A80D-F592-4916-90FE-6845BBBC84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718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3613" y="2204864"/>
            <a:ext cx="78021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 smtClean="0"/>
              <a:t>新调拨流程系统操作说明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25599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348880"/>
            <a:ext cx="6417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 smtClean="0"/>
              <a:t>三、调入店调拨入库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5517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7086" y="404664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在调拨管理里找到对应的调拨单</a:t>
            </a:r>
            <a:endParaRPr lang="zh-CN" altLang="en-US" sz="3200" dirty="0"/>
          </a:p>
        </p:txBody>
      </p:sp>
      <p:sp>
        <p:nvSpPr>
          <p:cNvPr id="5" name="下箭头 4"/>
          <p:cNvSpPr/>
          <p:nvPr/>
        </p:nvSpPr>
        <p:spPr>
          <a:xfrm>
            <a:off x="6804248" y="1412776"/>
            <a:ext cx="144016" cy="36004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098332" y="263691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点收货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6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3117"/>
            <a:ext cx="9144000" cy="32717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11760" y="764704"/>
            <a:ext cx="4134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/>
              <a:t>调入店库存增加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250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556792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至此，调拨流程结束。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3875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2384013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一、调入店申请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092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7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492895"/>
            <a:ext cx="4134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/>
              <a:t>二、调出店发货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353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  <p:sp>
        <p:nvSpPr>
          <p:cNvPr id="3" name="上箭头 2"/>
          <p:cNvSpPr/>
          <p:nvPr/>
        </p:nvSpPr>
        <p:spPr>
          <a:xfrm>
            <a:off x="6912267" y="2636912"/>
            <a:ext cx="144000" cy="43204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545686" y="309846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点查询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7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7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9144000" cy="34141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3007" y="105273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调出店发货后减库存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326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53</Words>
  <Application>Microsoft Office PowerPoint</Application>
  <PresentationFormat>全屏显示(4:3)</PresentationFormat>
  <Paragraphs>10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xtzj</dc:creator>
  <cp:lastModifiedBy>xtzj</cp:lastModifiedBy>
  <cp:revision>3</cp:revision>
  <dcterms:created xsi:type="dcterms:W3CDTF">2020-06-30T09:19:15Z</dcterms:created>
  <dcterms:modified xsi:type="dcterms:W3CDTF">2020-06-30T09:40:45Z</dcterms:modified>
</cp:coreProperties>
</file>