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8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483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199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242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83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059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04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2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33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955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86918-3458-495E-8D14-B9F255D79723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8BEBE-7DCE-419A-A8E4-C4B3B4DAF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88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" b="37655"/>
          <a:stretch/>
        </p:blipFill>
        <p:spPr bwMode="auto">
          <a:xfrm>
            <a:off x="1970996" y="2348880"/>
            <a:ext cx="5238750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6890" y="836711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/>
              <a:t>门店申请报损报溢</a:t>
            </a:r>
            <a:endParaRPr lang="zh-CN" alt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932387" y="1979548"/>
            <a:ext cx="5679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在“仓储”模块打开“盘点管理”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“损溢申报单”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88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8" y="1309747"/>
            <a:ext cx="8841105" cy="471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6254" y="538745"/>
            <a:ext cx="63914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/>
              <a:t>填入相应的数据后，提交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4696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00808"/>
            <a:ext cx="4000500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86896" y="643065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/>
              <a:t>区域经理审批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824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4" y="1114434"/>
            <a:ext cx="8779193" cy="300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8108" y="4869160"/>
            <a:ext cx="7827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审批流程为：区域经理</a:t>
            </a:r>
            <a:r>
              <a:rPr lang="en-US" altLang="zh-CN" sz="3200" dirty="0" smtClean="0"/>
              <a:t>——</a:t>
            </a:r>
            <a:r>
              <a:rPr lang="zh-CN" altLang="en-US" sz="3200" dirty="0" smtClean="0"/>
              <a:t>盘点部</a:t>
            </a:r>
            <a:r>
              <a:rPr lang="en-US" altLang="zh-CN" sz="3200" dirty="0" smtClean="0"/>
              <a:t>——</a:t>
            </a:r>
            <a:r>
              <a:rPr lang="zh-CN" altLang="en-US" sz="3200" dirty="0" smtClean="0"/>
              <a:t>财务</a:t>
            </a:r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390082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55" y="1002378"/>
            <a:ext cx="8945690" cy="4802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72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" b="39805"/>
          <a:stretch/>
        </p:blipFill>
        <p:spPr bwMode="auto">
          <a:xfrm>
            <a:off x="113728" y="1988840"/>
            <a:ext cx="8916543" cy="34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1209937"/>
            <a:ext cx="6340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财务审批完最后一级，库存变化。</a:t>
            </a:r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353892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44</Words>
  <Application>Microsoft Office PowerPoint</Application>
  <PresentationFormat>全屏显示(4:3)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xtzj</dc:creator>
  <cp:lastModifiedBy>xtzj</cp:lastModifiedBy>
  <cp:revision>7</cp:revision>
  <dcterms:created xsi:type="dcterms:W3CDTF">2020-08-19T03:38:42Z</dcterms:created>
  <dcterms:modified xsi:type="dcterms:W3CDTF">2020-08-19T09:04:15Z</dcterms:modified>
</cp:coreProperties>
</file>